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60"/>
  </p:normalViewPr>
  <p:slideViewPr>
    <p:cSldViewPr showGuides="1">
      <p:cViewPr>
        <p:scale>
          <a:sx n="157" d="100"/>
          <a:sy n="157" d="100"/>
        </p:scale>
        <p:origin x="-294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</a:t>
            </a:r>
            <a:r>
              <a:rPr lang="ru-RU" sz="1200" i="1" dirty="0" smtClean="0">
                <a:solidFill>
                  <a:schemeClr val="bg1"/>
                </a:solidFill>
              </a:rPr>
              <a:t>и </a:t>
            </a:r>
            <a:r>
              <a:rPr lang="ru-RU" sz="1200" i="1" dirty="0">
                <a:solidFill>
                  <a:schemeClr val="bg1"/>
                </a:solidFill>
              </a:rPr>
              <a:t>преподавателей учреждений высшего образования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</a:t>
            </a:r>
            <a:r>
              <a:rPr lang="ru-RU" sz="1200" i="1" dirty="0" smtClean="0">
                <a:solidFill>
                  <a:schemeClr val="bg1"/>
                </a:solidFill>
              </a:rPr>
              <a:t>июня 2025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2289565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 smtClean="0">
                <a:solidFill>
                  <a:srgbClr val="182C7F"/>
                </a:solidFill>
              </a:rPr>
              <a:t>ВЫБОР БЕЛОРУССКОГО НАРОДА: </a:t>
            </a:r>
            <a:r>
              <a:rPr lang="ru-RU" sz="2500" b="1" dirty="0" smtClean="0">
                <a:solidFill>
                  <a:srgbClr val="182C7F"/>
                </a:solidFill>
              </a:rPr>
              <a:t/>
            </a:r>
            <a:br>
              <a:rPr lang="ru-RU" sz="25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на </a:t>
            </a:r>
            <a:r>
              <a:rPr lang="ru-RU" sz="2100" b="1" dirty="0">
                <a:solidFill>
                  <a:srgbClr val="182C7F"/>
                </a:solidFill>
              </a:rPr>
              <a:t>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 smtClean="0">
                <a:solidFill>
                  <a:srgbClr val="182C7F"/>
                </a:solidFill>
              </a:rPr>
              <a:t>белорусов</a:t>
            </a:r>
            <a:endParaRPr lang="ru-RU" sz="2100" b="1" dirty="0">
              <a:solidFill>
                <a:srgbClr val="182C7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A0A7C"/>
                </a:solidFill>
              </a:rPr>
              <a:t>«КОСМОС НАШ!»</a:t>
            </a:r>
            <a:endParaRPr lang="ru-RU" sz="48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 smtClean="0"/>
              <a:t>Марины </a:t>
            </a:r>
            <a:r>
              <a:rPr lang="ru-RU" sz="1900" dirty="0"/>
              <a:t>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</a:t>
            </a:r>
            <a:r>
              <a:rPr lang="ru-RU" sz="1400" i="1" dirty="0" smtClean="0">
                <a:solidFill>
                  <a:schemeClr val="bg1"/>
                </a:solidFill>
              </a:rPr>
              <a:t>которую </a:t>
            </a:r>
            <a:r>
              <a:rPr lang="ru-RU" sz="1400" i="1" dirty="0">
                <a:solidFill>
                  <a:schemeClr val="bg1"/>
                </a:solidFill>
              </a:rPr>
              <a:t>с запуском спутника получила наша страна, превысила расходы на создание и эксплуатацию более чем на 200 млн долларов </a:t>
            </a:r>
            <a:r>
              <a:rPr lang="ru-RU" sz="1400" i="1" dirty="0" smtClean="0">
                <a:solidFill>
                  <a:schemeClr val="bg1"/>
                </a:solidFill>
              </a:rPr>
              <a:t>США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</a:t>
            </a:r>
            <a:r>
              <a:rPr lang="ru-RU" sz="2000" dirty="0" smtClean="0"/>
              <a:t>Беларуси за </a:t>
            </a:r>
            <a:r>
              <a:rPr lang="ru-RU" sz="2000" dirty="0"/>
              <a:t>30 лет снизилась в 4,4 </a:t>
            </a:r>
            <a:r>
              <a:rPr lang="ru-RU" sz="2000" dirty="0" smtClean="0"/>
              <a:t>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</a:t>
            </a:r>
            <a:r>
              <a:rPr lang="ru-RU" sz="1200" i="1" dirty="0" smtClean="0"/>
              <a:t>Первый </a:t>
            </a:r>
            <a:r>
              <a:rPr lang="ru-RU" sz="1200" i="1" dirty="0"/>
              <a:t>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</a:t>
            </a:r>
            <a:r>
              <a:rPr lang="ru-RU" sz="1200" i="1" dirty="0" smtClean="0"/>
              <a:t>год</a:t>
            </a:r>
            <a:endParaRPr lang="ru-RU" sz="1200" i="1" dirty="0"/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ФОРМИРУЕТ</a:t>
            </a:r>
            <a:r>
              <a:rPr lang="ru-RU" sz="2000" b="1" dirty="0" smtClean="0"/>
              <a:t> ДО 4% ВВП И ОБЕСПЕЧИВАЕТ 30% ЭКСПОРТА УСЛУГ ВСЕЙ БЕЛАРУСИ</a:t>
            </a:r>
            <a:r>
              <a:rPr lang="ru-RU" sz="2000" b="1" i="1" dirty="0" smtClean="0"/>
              <a:t>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2024 году экспорт ПВТ составил 1,8 млрд долларов </a:t>
            </a:r>
            <a:r>
              <a:rPr lang="ru-RU" sz="2000" dirty="0" smtClean="0"/>
              <a:t>США </a:t>
            </a:r>
            <a:r>
              <a:rPr lang="ru-RU" sz="2000" dirty="0"/>
              <a:t>Положительное внешнеторговое сальдо – 1,6 млрд долларов </a:t>
            </a:r>
            <a:r>
              <a:rPr lang="ru-RU" sz="2000" dirty="0" smtClean="0"/>
              <a:t>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ЗАО </a:t>
            </a:r>
            <a:r>
              <a:rPr lang="ru-RU" b="1" dirty="0"/>
              <a:t>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Также </a:t>
            </a:r>
            <a:r>
              <a:rPr lang="ru-RU" dirty="0"/>
              <a:t>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Россию, Турцию, Молдову, Болгарию, Сербию, Израиль, Индию, </a:t>
            </a:r>
            <a:r>
              <a:rPr lang="ru-RU" dirty="0" smtClean="0"/>
              <a:t>КНР</a:t>
            </a:r>
            <a:endParaRPr lang="ru-RU" dirty="0"/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</a:rPr>
              <a:t>Самым </a:t>
            </a:r>
            <a:r>
              <a:rPr lang="ru-RU" sz="1900" dirty="0">
                <a:solidFill>
                  <a:schemeClr val="bg1"/>
                </a:solidFill>
              </a:rPr>
              <a:t>мощным в мире трактором классической компоновки является 540-сильный трактор </a:t>
            </a:r>
            <a:r>
              <a:rPr lang="ru-RU" sz="1900" dirty="0" smtClean="0">
                <a:solidFill>
                  <a:schemeClr val="bg1"/>
                </a:solidFill>
              </a:rPr>
              <a:t>BELARUS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</a:t>
            </a:r>
            <a:r>
              <a:rPr lang="ru-RU" sz="2500" dirty="0" smtClean="0"/>
              <a:t>белорусские 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порядка 160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337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421</cp:revision>
  <dcterms:created xsi:type="dcterms:W3CDTF">2024-07-24T10:48:12Z</dcterms:created>
  <dcterms:modified xsi:type="dcterms:W3CDTF">2025-07-14T06:03:35Z</dcterms:modified>
</cp:coreProperties>
</file>